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0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2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5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4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7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7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1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1143000"/>
          </a:xfrm>
        </p:spPr>
        <p:txBody>
          <a:bodyPr/>
          <a:lstStyle/>
          <a:p>
            <a:r>
              <a:rPr lang="en-US" sz="3400" dirty="0" smtClean="0">
                <a:solidFill>
                  <a:srgbClr val="00B0F0"/>
                </a:solidFill>
              </a:rPr>
              <a:t>Me </a:t>
            </a:r>
            <a:r>
              <a:rPr lang="en-US" sz="3400" dirty="0" err="1" smtClean="0">
                <a:solidFill>
                  <a:srgbClr val="00B0F0"/>
                </a:solidFill>
              </a:rPr>
              <a:t>llamo</a:t>
            </a:r>
            <a:r>
              <a:rPr lang="en-US" sz="3400" dirty="0" smtClean="0">
                <a:solidFill>
                  <a:srgbClr val="00B0F0"/>
                </a:solidFill>
              </a:rPr>
              <a:t> __________ </a:t>
            </a:r>
            <a:r>
              <a:rPr lang="en-US" sz="3400" dirty="0" err="1" smtClean="0">
                <a:solidFill>
                  <a:srgbClr val="00B0F0"/>
                </a:solidFill>
              </a:rPr>
              <a:t>Clase</a:t>
            </a:r>
            <a:r>
              <a:rPr lang="en-US" sz="3400" dirty="0" smtClean="0">
                <a:solidFill>
                  <a:srgbClr val="00B0F0"/>
                </a:solidFill>
              </a:rPr>
              <a:t> 802</a:t>
            </a:r>
            <a:br>
              <a:rPr lang="en-US" sz="3400" dirty="0" smtClean="0">
                <a:solidFill>
                  <a:srgbClr val="00B0F0"/>
                </a:solidFill>
              </a:rPr>
            </a:br>
            <a:r>
              <a:rPr lang="en-US" sz="3400" dirty="0" smtClean="0">
                <a:solidFill>
                  <a:srgbClr val="00B0F0"/>
                </a:solidFill>
              </a:rPr>
              <a:t>La </a:t>
            </a:r>
            <a:r>
              <a:rPr lang="en-US" sz="3400" dirty="0" err="1" smtClean="0">
                <a:solidFill>
                  <a:srgbClr val="00B0F0"/>
                </a:solidFill>
              </a:rPr>
              <a:t>fecha</a:t>
            </a:r>
            <a:r>
              <a:rPr lang="en-US" sz="3400" dirty="0" smtClean="0">
                <a:solidFill>
                  <a:srgbClr val="00B0F0"/>
                </a:solidFill>
              </a:rPr>
              <a:t> </a:t>
            </a:r>
            <a:r>
              <a:rPr lang="en-US" sz="3400" dirty="0" err="1" smtClean="0">
                <a:solidFill>
                  <a:srgbClr val="00B0F0"/>
                </a:solidFill>
              </a:rPr>
              <a:t>es</a:t>
            </a:r>
            <a:r>
              <a:rPr lang="en-US" sz="3400" dirty="0" smtClean="0">
                <a:solidFill>
                  <a:srgbClr val="00B0F0"/>
                </a:solidFill>
              </a:rPr>
              <a:t> el 18 de </a:t>
            </a:r>
            <a:r>
              <a:rPr lang="en-US" sz="3400" dirty="0" err="1" smtClean="0">
                <a:solidFill>
                  <a:srgbClr val="00B0F0"/>
                </a:solidFill>
              </a:rPr>
              <a:t>noviembre</a:t>
            </a:r>
            <a:r>
              <a:rPr lang="en-US" sz="3400" dirty="0" smtClean="0">
                <a:solidFill>
                  <a:srgbClr val="00B0F0"/>
                </a:solidFill>
              </a:rPr>
              <a:t> del 2013</a:t>
            </a:r>
            <a:endParaRPr lang="en-US" sz="34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3556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err="1" smtClean="0">
                <a:solidFill>
                  <a:srgbClr val="FF0000"/>
                </a:solidFill>
              </a:rPr>
              <a:t>Proposito</a:t>
            </a:r>
            <a:r>
              <a:rPr lang="en-US" sz="3000" dirty="0" smtClean="0">
                <a:solidFill>
                  <a:srgbClr val="FF0000"/>
                </a:solidFill>
              </a:rPr>
              <a:t> # 23: </a:t>
            </a:r>
            <a:r>
              <a:rPr lang="en-US" sz="3000" dirty="0" smtClean="0"/>
              <a:t>¿A </a:t>
            </a:r>
            <a:r>
              <a:rPr lang="en-US" sz="3000" dirty="0" err="1" smtClean="0"/>
              <a:t>que</a:t>
            </a:r>
            <a:r>
              <a:rPr lang="en-US" sz="3000" dirty="0" smtClean="0"/>
              <a:t> </a:t>
            </a:r>
            <a:r>
              <a:rPr lang="en-US" sz="3000" dirty="0" err="1" smtClean="0"/>
              <a:t>hora</a:t>
            </a:r>
            <a:r>
              <a:rPr lang="en-US" sz="3000" dirty="0" smtClean="0"/>
              <a:t> vas a la </a:t>
            </a:r>
            <a:r>
              <a:rPr lang="en-US" sz="3000" dirty="0" err="1" smtClean="0"/>
              <a:t>clase</a:t>
            </a:r>
            <a:r>
              <a:rPr lang="en-US" sz="3000" dirty="0" smtClean="0"/>
              <a:t> de </a:t>
            </a:r>
            <a:r>
              <a:rPr lang="en-US" sz="3000" dirty="0" err="1" smtClean="0"/>
              <a:t>espanol</a:t>
            </a:r>
            <a:r>
              <a:rPr lang="en-US" sz="3000" dirty="0" smtClean="0"/>
              <a:t> los </a:t>
            </a:r>
            <a:r>
              <a:rPr lang="en-US" sz="3000" dirty="0" err="1" smtClean="0"/>
              <a:t>lunes</a:t>
            </a:r>
            <a:r>
              <a:rPr lang="en-US" sz="3000" dirty="0" smtClean="0"/>
              <a:t>?</a:t>
            </a:r>
          </a:p>
          <a:p>
            <a:pPr marL="0" indent="0">
              <a:buNone/>
            </a:pPr>
            <a:r>
              <a:rPr lang="en-US" sz="3000" dirty="0" err="1" smtClean="0">
                <a:solidFill>
                  <a:srgbClr val="FF0000"/>
                </a:solidFill>
              </a:rPr>
              <a:t>Actividad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Inicial</a:t>
            </a:r>
            <a:r>
              <a:rPr lang="en-US" sz="3000" dirty="0" smtClean="0">
                <a:solidFill>
                  <a:srgbClr val="FF0000"/>
                </a:solidFill>
              </a:rPr>
              <a:t>: </a:t>
            </a:r>
            <a:r>
              <a:rPr lang="en-US" sz="3000" dirty="0" err="1" smtClean="0"/>
              <a:t>Copia</a:t>
            </a:r>
            <a:r>
              <a:rPr lang="en-US" sz="3000" dirty="0" smtClean="0"/>
              <a:t> y </a:t>
            </a:r>
            <a:r>
              <a:rPr lang="en-US" sz="3000" dirty="0" err="1" smtClean="0"/>
              <a:t>completa</a:t>
            </a:r>
            <a:r>
              <a:rPr lang="en-US" sz="3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Yolanda _________ un </a:t>
            </a:r>
            <a:r>
              <a:rPr lang="en-US" sz="3000" dirty="0" err="1" smtClean="0"/>
              <a:t>lapiz</a:t>
            </a:r>
            <a:r>
              <a:rPr lang="en-US" sz="3000" dirty="0" smtClean="0"/>
              <a:t> en la </a:t>
            </a:r>
            <a:r>
              <a:rPr lang="en-US" sz="3000" dirty="0" err="1" smtClean="0"/>
              <a:t>papeleria</a:t>
            </a:r>
            <a:r>
              <a:rPr lang="en-US" sz="3000" dirty="0" smtClean="0"/>
              <a:t>. (</a:t>
            </a:r>
            <a:r>
              <a:rPr lang="en-US" sz="3000" dirty="0" err="1" smtClean="0"/>
              <a:t>comprar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Mohammed y </a:t>
            </a:r>
            <a:r>
              <a:rPr lang="en-US" sz="3000" dirty="0" err="1" smtClean="0"/>
              <a:t>Matthieu</a:t>
            </a:r>
            <a:r>
              <a:rPr lang="en-US" sz="3000" dirty="0" smtClean="0"/>
              <a:t> _________ la red para un </a:t>
            </a:r>
            <a:r>
              <a:rPr lang="en-US" sz="3000" dirty="0" err="1" smtClean="0"/>
              <a:t>proyecto</a:t>
            </a:r>
            <a:r>
              <a:rPr lang="en-US" sz="3000" dirty="0" smtClean="0"/>
              <a:t>. (</a:t>
            </a:r>
            <a:r>
              <a:rPr lang="en-US" sz="3000" dirty="0" err="1" smtClean="0"/>
              <a:t>navegar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Irsa</a:t>
            </a:r>
            <a:r>
              <a:rPr lang="en-US" sz="3000" dirty="0" smtClean="0"/>
              <a:t> y </a:t>
            </a:r>
            <a:r>
              <a:rPr lang="en-US" sz="3000" dirty="0" err="1" smtClean="0"/>
              <a:t>yo</a:t>
            </a:r>
            <a:r>
              <a:rPr lang="en-US" sz="3000" dirty="0" smtClean="0"/>
              <a:t> __________ </a:t>
            </a:r>
            <a:r>
              <a:rPr lang="en-US" sz="3000" dirty="0" err="1" smtClean="0"/>
              <a:t>buenas</a:t>
            </a:r>
            <a:r>
              <a:rPr lang="en-US" sz="3000" dirty="0" smtClean="0"/>
              <a:t> </a:t>
            </a:r>
            <a:r>
              <a:rPr lang="en-US" sz="3000" dirty="0" err="1" smtClean="0"/>
              <a:t>notas</a:t>
            </a:r>
            <a:r>
              <a:rPr lang="en-US" sz="3000" dirty="0" smtClean="0"/>
              <a:t>. (</a:t>
            </a:r>
            <a:r>
              <a:rPr lang="en-US" sz="3000" dirty="0" err="1" smtClean="0"/>
              <a:t>sacar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¿</a:t>
            </a:r>
            <a:r>
              <a:rPr lang="en-US" sz="3000" dirty="0" err="1" smtClean="0"/>
              <a:t>Tú</a:t>
            </a:r>
            <a:r>
              <a:rPr lang="en-US" sz="3000" dirty="0" smtClean="0"/>
              <a:t> __________ </a:t>
            </a:r>
            <a:r>
              <a:rPr lang="en-US" sz="3000" dirty="0" err="1" smtClean="0"/>
              <a:t>muchos</a:t>
            </a:r>
            <a:r>
              <a:rPr lang="en-US" sz="3000" dirty="0" smtClean="0"/>
              <a:t> </a:t>
            </a:r>
            <a:r>
              <a:rPr lang="en-US" sz="3000" dirty="0" err="1" smtClean="0"/>
              <a:t>correos</a:t>
            </a:r>
            <a:r>
              <a:rPr lang="en-US" sz="3000" dirty="0" smtClean="0"/>
              <a:t>  </a:t>
            </a:r>
            <a:r>
              <a:rPr lang="en-US" sz="3000" dirty="0" err="1" smtClean="0"/>
              <a:t>electronicos</a:t>
            </a:r>
            <a:r>
              <a:rPr lang="en-US" sz="3000" dirty="0" smtClean="0"/>
              <a:t>? (</a:t>
            </a:r>
            <a:r>
              <a:rPr lang="en-US" sz="3000" dirty="0" err="1" smtClean="0"/>
              <a:t>enviar</a:t>
            </a:r>
            <a:r>
              <a:rPr lang="en-US" sz="30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err="1" smtClean="0"/>
              <a:t>Yo</a:t>
            </a:r>
            <a:r>
              <a:rPr lang="en-US" sz="3000" dirty="0" smtClean="0"/>
              <a:t> ________ </a:t>
            </a:r>
            <a:r>
              <a:rPr lang="en-US" sz="3000" dirty="0" err="1" smtClean="0"/>
              <a:t>por</a:t>
            </a:r>
            <a:r>
              <a:rPr lang="en-US" sz="3000" dirty="0" smtClean="0"/>
              <a:t> el </a:t>
            </a:r>
            <a:r>
              <a:rPr lang="en-US" sz="3000" dirty="0" err="1" smtClean="0"/>
              <a:t>libro</a:t>
            </a:r>
            <a:r>
              <a:rPr lang="en-US" sz="3000" dirty="0" smtClean="0"/>
              <a:t> en la </a:t>
            </a:r>
            <a:r>
              <a:rPr lang="en-US" sz="3000" dirty="0" err="1" smtClean="0"/>
              <a:t>caja</a:t>
            </a:r>
            <a:r>
              <a:rPr lang="en-US" sz="3000" dirty="0" smtClean="0"/>
              <a:t>. (</a:t>
            </a:r>
            <a:r>
              <a:rPr lang="en-US" sz="3000" dirty="0" err="1" smtClean="0"/>
              <a:t>pagar</a:t>
            </a:r>
            <a:r>
              <a:rPr lang="en-US" sz="3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5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74837"/>
            <a:ext cx="8915400" cy="4525963"/>
          </a:xfrm>
        </p:spPr>
        <p:txBody>
          <a:bodyPr/>
          <a:lstStyle/>
          <a:p>
            <a:r>
              <a:rPr lang="en-US" dirty="0" err="1" smtClean="0"/>
              <a:t>Mirar</a:t>
            </a:r>
            <a:r>
              <a:rPr lang="en-US" dirty="0" smtClean="0"/>
              <a:t> el DVD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err="1" smtClean="0"/>
              <a:t>Capitulo</a:t>
            </a:r>
            <a:r>
              <a:rPr lang="en-US" u="sng" dirty="0" smtClean="0"/>
              <a:t> 3: </a:t>
            </a:r>
            <a:r>
              <a:rPr lang="en-US" u="sng" dirty="0" err="1" smtClean="0"/>
              <a:t>Dialogo</a:t>
            </a:r>
            <a:r>
              <a:rPr lang="en-US" u="sng" dirty="0" smtClean="0"/>
              <a:t> en vivo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u="sng" dirty="0" smtClean="0"/>
              <a:t>Subject pronouns with –AR verbs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3352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23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0837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113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1_Default Design</vt:lpstr>
      <vt:lpstr>Me llamo __________ Clase 802 La fecha es el 18 de noviembre del 2013</vt:lpstr>
      <vt:lpstr>Ejercicios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7</cp:revision>
  <dcterms:created xsi:type="dcterms:W3CDTF">2013-11-14T20:46:59Z</dcterms:created>
  <dcterms:modified xsi:type="dcterms:W3CDTF">2013-11-18T22:58:46Z</dcterms:modified>
</cp:coreProperties>
</file>